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2CDC2-AFBD-487C-A242-BA0A1F99AF14}" type="datetimeFigureOut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5DBEC-CEA2-401C-AFD5-88AE065F31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00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E07DC-D094-4EBA-B3BA-1D206897E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629AEAC-B80E-4C6D-A547-3C435C60A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AA63A3B-313A-4971-9135-C410104D0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A67F3-E1AA-42BC-B7F1-3CCB02EB50B1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95B258-8B51-4C6B-BCD1-2585B049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F17A9D-6F0F-4AE4-9044-64154776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115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998A38-9A4C-458B-9CE1-B9ACA433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870BF46-09A0-452F-A6D1-DE9D9B0A2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F737ED7-208D-4690-B0BF-689BA670D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260E8-A7C0-4720-A870-6045F55D85A6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1B15A8-C990-4699-A4A4-9BCE31870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15E318-6F53-436B-9306-A1BBE2F9B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19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A41F747-0F4B-4F59-8F1A-F4F9E002E3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FE2E57-F946-4799-B4A8-93EC8E38E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E357AF-791C-4D24-9F59-C3163E6D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5C1E5-207E-4B00-A2BD-A80E89C475F1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5069EF-AAC3-45D2-B542-B2940BE71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2F8FBC-B959-4786-986A-6B19AB6D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8769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BF2AC0-191D-49AB-838D-1C013CE9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85FFB0-C616-40CB-900E-F3556C3AE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7A89FE-2EBD-4FF3-99F7-F71B241D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B5692-1469-4C8B-930B-03D59C57FAED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91B1F-D75C-4C74-BBD6-3572FADB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534B9F-FEC3-4132-9F29-14BD7D906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082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7536F0-DBF7-4BB7-8ECD-4EFC995E4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1DFA973-CEDE-4390-AB9D-71793050F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850FF5-94D3-40D6-89B2-5343FE15E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39F6-F5AD-46A6-BA5F-BFBA8B03FBD2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187A6-2A7D-49C8-BC9B-7713552C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712B602-D9EE-4EED-AA07-400DF7857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485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1875B-DD42-43CC-8234-59D96347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6EC0FF-2BA5-4919-8A83-1EFA8EB025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E06388-3334-4424-AD73-64227452E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D8B4F5-73E3-46D2-8EEB-7BBFCED70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43BA-0995-4BDB-8B8A-13B520AAB40B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19D7EAA-33AC-45B2-8E53-C19EFE89D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94E16CF-D3D5-447B-996A-97B874B66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66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2CA4D2-E3BA-460E-AE4B-1298F366D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A69F4F-2F30-4350-A72B-54F9B0665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B7D109-59A0-45D0-9146-2D85546CB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136146A-F9DE-4B66-A0DB-F5A6FE3AA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D017FA6-FE31-4F9E-883F-B99A344024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44515EF-ACC0-41A3-B0D1-C707916E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77F05-C255-46EE-9585-78249019CDDB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7A41658-BFD8-433B-AAFA-2D6198621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9691EF0-F3F3-4C48-8087-CD0577502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824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FE8520-D7E7-4C32-BB94-52AB5026F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E76E16-23AC-451E-AAE1-41BAC33DD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FC7CE-CCB5-44C0-A869-C8EE66BBB7AF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D22A9F-FF2A-4D19-AF35-5002A825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235FDEF-812D-460D-8BF5-B43CE21BA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049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81AF668-302C-4830-94F4-54E96C910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5F1FD-7DDB-4C94-9686-A638594EB75A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3C3A695-D201-423C-A85F-3CEDB54C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85FFD9-FC87-4717-8F48-56C6CDA3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2796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EAFB92-9D20-4D88-8A61-9FFC36DD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F95F7B-D437-4B72-87BC-ACA7F1AD0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33F3045-DA53-4A1C-9586-348722F45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D9E930A-BCEB-412B-BD53-681124739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A877C-79C9-4387-B62E-90F798342F1A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CF0ECB-8F86-4D10-B4DF-9FB1076A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B9998C7-CAA9-402D-AAEB-FC8024B4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9558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2E3EEE-434D-4081-BA50-FD354D39C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C6FEDBB-25A0-4F3F-8633-3F805B5A9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3974E81-7A5F-41F5-A9B7-296DAD611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DF99106-E11B-4F30-822B-5F00945C4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0EB66-8080-4C3D-A3B4-390C60516A51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BE94111-49E0-49E6-BF8E-74B5224D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7DC32E-499A-4B1B-BC83-85097140E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9915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2FDAC66-A30E-41C8-ABA5-BEF2F577B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6E1C58-2FBF-4B20-AFB5-B0F917CE7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E292C4-80B4-4654-8275-BFF4812BF5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58A24-982A-4E11-B698-92C869F556DE}" type="datetime1">
              <a:rPr lang="zh-TW" altLang="en-US" smtClean="0"/>
              <a:t>2022/1/18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AB78761-5C30-41DC-839A-51B825458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D482AE-D9D3-42D2-8EB6-D3E96E003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C41A3-BE71-49AE-9B44-CAD39C24A5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4266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85FFDA-74BF-4B50-9C69-673947F1B1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IP Lookup Implement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3AEA74C-B7BD-4CDD-A514-176A4E3098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cs typeface="Calibri" panose="020F0502020204030204" pitchFamily="34" charset="0"/>
              </a:rPr>
              <a:t>Sp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eaker: Hung-You Chen</a:t>
            </a:r>
          </a:p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Advisor Professor: Pi-Chung Wang</a:t>
            </a:r>
          </a:p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Date: 2022/01/18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4EC692C-F23B-42A4-B181-815DF446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692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DA5434-6700-47E4-980E-D91F00F5D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Outline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48CDA3-D6AD-4DEB-B3E0-8AFD555DA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</a:p>
          <a:p>
            <a:r>
              <a:rPr lang="en-US" altLang="zh-TW" dirty="0"/>
              <a:t>Related Work</a:t>
            </a:r>
          </a:p>
          <a:p>
            <a:r>
              <a:rPr lang="en-US" altLang="zh-TW" dirty="0"/>
              <a:t>Scheme</a:t>
            </a:r>
          </a:p>
          <a:p>
            <a:r>
              <a:rPr lang="en-US" altLang="zh-TW" dirty="0"/>
              <a:t>Result</a:t>
            </a:r>
          </a:p>
          <a:p>
            <a:r>
              <a:rPr lang="en-US" altLang="zh-TW" dirty="0"/>
              <a:t>Conclusion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804114E-15BE-4E73-8EE0-7AE17863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01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A457CF-1A43-4E5D-84A4-FE7F065CB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Introduction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0ABADC-D147-4D37-BB4E-6EB10AD36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IP lookup is  a task of routing performing that checking the routing table in order to find the most matched prefix of IP Address.</a:t>
            </a:r>
          </a:p>
          <a:p>
            <a:r>
              <a:rPr lang="en-US" altLang="zh-TW" dirty="0"/>
              <a:t>It is the longest match prefix in the routing table.</a:t>
            </a:r>
          </a:p>
          <a:p>
            <a:r>
              <a:rPr lang="en-US" altLang="zh-TW" dirty="0"/>
              <a:t>It always cares about memory access times and memory storage.</a:t>
            </a:r>
          </a:p>
          <a:p>
            <a:r>
              <a:rPr lang="en-US" altLang="zh-TW" dirty="0"/>
              <a:t>In the class, It has been introduced many algorithms to perform this task.</a:t>
            </a:r>
          </a:p>
          <a:p>
            <a:r>
              <a:rPr lang="en-US" altLang="zh-TW" dirty="0"/>
              <a:t>I decide to use Radix </a:t>
            </a:r>
            <a:r>
              <a:rPr lang="en-US" altLang="zh-TW" dirty="0" err="1"/>
              <a:t>Trie</a:t>
            </a:r>
            <a:r>
              <a:rPr lang="en-US" altLang="zh-TW" dirty="0"/>
              <a:t> to implement IP lookup with C.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BDECF72-28B3-49E9-95FC-87968E901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1479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9F27F4-B00B-4F0A-B8FD-929377669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Related Work</a:t>
            </a:r>
            <a:endParaRPr lang="zh-TW" altLang="en-US" b="1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D63B2D-E55C-4D7E-9326-6F2654BB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F602EE2-0744-418F-823B-A443E779BF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36" t="7707" r="16362" b="39694"/>
          <a:stretch/>
        </p:blipFill>
        <p:spPr>
          <a:xfrm>
            <a:off x="838200" y="1879133"/>
            <a:ext cx="4857226" cy="360726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A44573A-D7EE-42DC-8C7D-FA7F24AB15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65" t="8195" r="16433" b="39205"/>
          <a:stretch/>
        </p:blipFill>
        <p:spPr>
          <a:xfrm>
            <a:off x="6181987" y="1879133"/>
            <a:ext cx="4857226" cy="360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108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5BAEEC-DCE2-47F3-9DEE-34A52B0AE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Scheme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00F0D6-79BC-41D1-81EF-C61193FD3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396" y="1027906"/>
            <a:ext cx="5260597" cy="413132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400" b="1" dirty="0"/>
              <a:t>Radix </a:t>
            </a:r>
            <a:r>
              <a:rPr lang="en-US" altLang="zh-TW" sz="1400" b="1" dirty="0" err="1"/>
              <a:t>Trie</a:t>
            </a:r>
            <a:r>
              <a:rPr lang="en-US" altLang="zh-TW" sz="1400" b="1" dirty="0"/>
              <a:t> algorithm</a:t>
            </a:r>
          </a:p>
          <a:p>
            <a:pPr marL="0" indent="0">
              <a:buNone/>
            </a:pPr>
            <a:r>
              <a:rPr lang="en-US" altLang="zh-TW" sz="1400" b="1" dirty="0"/>
              <a:t>1</a:t>
            </a:r>
            <a:r>
              <a:rPr lang="en-US" altLang="zh-TW" sz="1400" dirty="0"/>
              <a:t>. Prepare an array of struct to save the index and the binary-form and the length of prefixes.</a:t>
            </a:r>
          </a:p>
          <a:p>
            <a:pPr marL="0" indent="0">
              <a:buNone/>
            </a:pPr>
            <a:r>
              <a:rPr lang="en-US" altLang="zh-TW" sz="1400" dirty="0"/>
              <a:t>(1)	struct </a:t>
            </a:r>
            <a:r>
              <a:rPr lang="en-US" altLang="zh-TW" sz="1400" dirty="0" err="1"/>
              <a:t>prefix_info</a:t>
            </a:r>
            <a:r>
              <a:rPr lang="en-US" altLang="zh-TW" sz="1400" dirty="0"/>
              <a:t> {</a:t>
            </a:r>
          </a:p>
          <a:p>
            <a:pPr marL="0" indent="0">
              <a:buNone/>
            </a:pPr>
            <a:r>
              <a:rPr lang="en-US" altLang="zh-TW" sz="1400" dirty="0"/>
              <a:t>                           int index;</a:t>
            </a:r>
          </a:p>
          <a:p>
            <a:pPr marL="0" indent="0">
              <a:buNone/>
            </a:pPr>
            <a:r>
              <a:rPr lang="en-US" altLang="zh-TW" sz="1400" dirty="0"/>
              <a:t>                           int </a:t>
            </a:r>
            <a:r>
              <a:rPr lang="en-US" altLang="zh-TW" sz="1400" dirty="0" err="1"/>
              <a:t>len</a:t>
            </a:r>
            <a:r>
              <a:rPr lang="en-US" altLang="zh-TW" sz="1400" dirty="0"/>
              <a:t>;</a:t>
            </a:r>
          </a:p>
          <a:p>
            <a:pPr marL="0" indent="0">
              <a:buNone/>
            </a:pPr>
            <a:r>
              <a:rPr lang="en-US" altLang="zh-TW" sz="1400" dirty="0"/>
              <a:t>                           char </a:t>
            </a:r>
            <a:r>
              <a:rPr lang="en-US" altLang="zh-TW" sz="1400" dirty="0" err="1"/>
              <a:t>Bstring</a:t>
            </a:r>
            <a:r>
              <a:rPr lang="en-US" altLang="zh-TW" sz="1400" dirty="0"/>
              <a:t>[32];</a:t>
            </a:r>
          </a:p>
          <a:p>
            <a:pPr marL="0" indent="0">
              <a:buNone/>
            </a:pPr>
            <a:r>
              <a:rPr lang="en-US" altLang="zh-TW" sz="1400" dirty="0"/>
              <a:t>                           };</a:t>
            </a:r>
          </a:p>
          <a:p>
            <a:pPr marL="0" indent="0">
              <a:buNone/>
            </a:pPr>
            <a:r>
              <a:rPr lang="en-US" altLang="zh-TW" sz="1400" dirty="0"/>
              <a:t>	</a:t>
            </a:r>
            <a:r>
              <a:rPr lang="en-US" altLang="zh-TW" sz="1400" dirty="0" err="1"/>
              <a:t>prefix_info</a:t>
            </a:r>
            <a:r>
              <a:rPr lang="en-US" altLang="zh-TW" sz="1400" dirty="0"/>
              <a:t>* prefixes = malloc(1000000* </a:t>
            </a:r>
            <a:r>
              <a:rPr lang="en-US" altLang="zh-TW" sz="1400" dirty="0" err="1"/>
              <a:t>sizeof</a:t>
            </a:r>
            <a:r>
              <a:rPr lang="en-US" altLang="zh-TW" sz="1400" dirty="0"/>
              <a:t> *prefixes);</a:t>
            </a:r>
          </a:p>
          <a:p>
            <a:pPr marL="0" indent="0">
              <a:buNone/>
            </a:pPr>
            <a:r>
              <a:rPr lang="en-US" altLang="zh-TW" sz="1400" b="1" dirty="0"/>
              <a:t>2</a:t>
            </a:r>
            <a:r>
              <a:rPr lang="en-US" altLang="zh-TW" sz="1400" dirty="0"/>
              <a:t>. Insert every index of prefix into binary tree.</a:t>
            </a:r>
          </a:p>
          <a:p>
            <a:pPr marL="0" indent="0">
              <a:buNone/>
            </a:pPr>
            <a:r>
              <a:rPr lang="en-US" altLang="zh-TW" sz="1400" dirty="0"/>
              <a:t>(1)	</a:t>
            </a:r>
            <a:r>
              <a:rPr lang="en-US" altLang="zh-TW" sz="1400" b="1" dirty="0"/>
              <a:t>insert</a:t>
            </a:r>
            <a:r>
              <a:rPr lang="en-US" altLang="zh-TW" sz="1400" dirty="0"/>
              <a:t>(&amp;root, prefixes[</a:t>
            </a:r>
            <a:r>
              <a:rPr lang="en-US" altLang="zh-TW" sz="1400" dirty="0" err="1"/>
              <a:t>i</a:t>
            </a:r>
            <a:r>
              <a:rPr lang="en-US" altLang="zh-TW" sz="1400" dirty="0"/>
              <a:t>], 0)   //0 means level</a:t>
            </a:r>
          </a:p>
          <a:p>
            <a:pPr marL="0" indent="0">
              <a:buNone/>
            </a:pPr>
            <a:r>
              <a:rPr lang="en-US" altLang="zh-TW" sz="1400" b="1" dirty="0"/>
              <a:t>3</a:t>
            </a:r>
            <a:r>
              <a:rPr lang="en-US" altLang="zh-TW" sz="1400" dirty="0"/>
              <a:t>. Binary Search Tree to find the lonest prefix of the target IP Address.</a:t>
            </a:r>
          </a:p>
          <a:p>
            <a:pPr marL="0" indent="0">
              <a:buNone/>
            </a:pPr>
            <a:r>
              <a:rPr lang="en-US" altLang="zh-TW" sz="1400" dirty="0"/>
              <a:t>(1)	</a:t>
            </a:r>
            <a:r>
              <a:rPr lang="en-US" altLang="zh-TW" sz="1400" b="1" dirty="0"/>
              <a:t>search</a:t>
            </a:r>
            <a:r>
              <a:rPr lang="en-US" altLang="zh-TW" sz="1400" dirty="0"/>
              <a:t>(&amp;root, target IP, 0)  //0 means level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FC06EB-53D3-412E-96FB-96A58821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0427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7A0623-4831-4C80-A858-4CEDB8314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6E0E315A-72EF-457B-A584-F034A26463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" t="4495" r="66043" b="5325"/>
          <a:stretch/>
        </p:blipFill>
        <p:spPr>
          <a:xfrm>
            <a:off x="838200" y="427838"/>
            <a:ext cx="4043493" cy="618458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B0E30294-742C-4939-ACD0-421A57E3F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3" t="4281" r="66186" b="23792"/>
          <a:stretch/>
        </p:blipFill>
        <p:spPr>
          <a:xfrm>
            <a:off x="6096000" y="427838"/>
            <a:ext cx="4043493" cy="4932727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184ED7B3-615B-4451-83D0-7DDE98C9D508}"/>
              </a:ext>
            </a:extLst>
          </p:cNvPr>
          <p:cNvSpPr/>
          <p:nvPr/>
        </p:nvSpPr>
        <p:spPr>
          <a:xfrm>
            <a:off x="1224792" y="394284"/>
            <a:ext cx="453005" cy="2097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93B8BD8-F0CB-41C7-BBE6-D45DA657642E}"/>
              </a:ext>
            </a:extLst>
          </p:cNvPr>
          <p:cNvSpPr/>
          <p:nvPr/>
        </p:nvSpPr>
        <p:spPr>
          <a:xfrm>
            <a:off x="6562726" y="411063"/>
            <a:ext cx="471487" cy="2027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5465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CBB9B0-7514-4019-9E5C-EE889873D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Result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7E5F88-1991-47A6-A3B6-5EA1CB0BE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rrc00’s “prefix_20211122.txt” to be as routing table</a:t>
            </a:r>
          </a:p>
          <a:p>
            <a:r>
              <a:rPr lang="en-US" altLang="zh-TW" dirty="0"/>
              <a:t>rrc00’s “trace_20211122.txt” to be as target IPs</a:t>
            </a:r>
          </a:p>
          <a:p>
            <a:r>
              <a:rPr lang="en-US" altLang="zh-TW" dirty="0"/>
              <a:t>It takes about </a:t>
            </a:r>
            <a:r>
              <a:rPr lang="en-US" altLang="zh-TW" b="1" dirty="0"/>
              <a:t>9.028</a:t>
            </a:r>
            <a:r>
              <a:rPr lang="en-US" altLang="zh-TW" dirty="0"/>
              <a:t> seconds to find the longest prefix of about </a:t>
            </a:r>
            <a:r>
              <a:rPr lang="en-US" altLang="zh-TW" b="1" dirty="0"/>
              <a:t>9M</a:t>
            </a:r>
            <a:r>
              <a:rPr lang="en-US" altLang="zh-TW" dirty="0"/>
              <a:t> target IPs.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DA5B5A1-7413-4B79-8A41-14FAEDBD0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5682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5AEC09-B543-4475-AC09-DD7966572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Conclusion</a:t>
            </a:r>
            <a:endParaRPr lang="zh-TW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4E92D43-BE76-463D-B54D-1676FAFCD09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TW" dirty="0"/>
                  <a:t>It is O(W) time complexity. W=bits</a:t>
                </a:r>
              </a:p>
              <a:p>
                <a:r>
                  <a:rPr lang="en-US" altLang="zh-TW" dirty="0"/>
                  <a:t>It takes about 40 x 900000 bytes=(34.3M) to save routing table information.</a:t>
                </a:r>
              </a:p>
              <a:p>
                <a:r>
                  <a:rPr lang="en-US" altLang="zh-TW" dirty="0"/>
                  <a:t>Max memory access times:32</a:t>
                </a:r>
              </a:p>
              <a:p>
                <a:r>
                  <a:rPr lang="en-US" altLang="zh-TW" dirty="0"/>
                  <a:t>Average memory access times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altLang="zh-TW" dirty="0"/>
                          <m:t>the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sum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of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length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of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prefixes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altLang="zh-TW" dirty="0"/>
                          <m:t>the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number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of</m:t>
                        </m:r>
                        <m:r>
                          <m:rPr>
                            <m:nor/>
                          </m:rPr>
                          <a:rPr lang="en-US" altLang="zh-TW" dirty="0"/>
                          <m:t> </m:t>
                        </m:r>
                        <m:r>
                          <m:rPr>
                            <m:nor/>
                          </m:rPr>
                          <a:rPr lang="en-US" altLang="zh-TW" dirty="0"/>
                          <m:t>prefixes</m:t>
                        </m:r>
                      </m:den>
                    </m:f>
                  </m:oMath>
                </a14:m>
                <a:endParaRPr lang="en-US" altLang="zh-TW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4E92D43-BE76-463D-B54D-1676FAFCD09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8950A1-0582-4E8E-8A71-A8611CC9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41A3-BE71-49AE-9B44-CAD39C24A507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4284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318</Words>
  <Application>Microsoft Office PowerPoint</Application>
  <PresentationFormat>寬螢幕</PresentationFormat>
  <Paragraphs>47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Cambria Math</vt:lpstr>
      <vt:lpstr>Office 佈景主題</vt:lpstr>
      <vt:lpstr>IP Lookup Implement</vt:lpstr>
      <vt:lpstr>Outline</vt:lpstr>
      <vt:lpstr>Introduction</vt:lpstr>
      <vt:lpstr>Related Work</vt:lpstr>
      <vt:lpstr>Scheme</vt:lpstr>
      <vt:lpstr>PowerPoint 簡報</vt:lpstr>
      <vt:lpstr>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 Lookup Implement</dc:title>
  <dc:creator>陳竑佑</dc:creator>
  <cp:lastModifiedBy>陳竑佑</cp:lastModifiedBy>
  <cp:revision>25</cp:revision>
  <dcterms:created xsi:type="dcterms:W3CDTF">2021-12-20T12:05:01Z</dcterms:created>
  <dcterms:modified xsi:type="dcterms:W3CDTF">2022-01-18T02:11:58Z</dcterms:modified>
</cp:coreProperties>
</file>

<file path=docProps/thumbnail.jpeg>
</file>